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44"/>
  </p:notesMasterIdLst>
  <p:sldIdLst>
    <p:sldId id="256" r:id="rId2"/>
    <p:sldId id="659" r:id="rId3"/>
    <p:sldId id="692" r:id="rId4"/>
    <p:sldId id="718" r:id="rId5"/>
    <p:sldId id="677" r:id="rId6"/>
    <p:sldId id="678" r:id="rId7"/>
    <p:sldId id="679" r:id="rId8"/>
    <p:sldId id="680" r:id="rId9"/>
    <p:sldId id="715" r:id="rId10"/>
    <p:sldId id="721" r:id="rId11"/>
    <p:sldId id="722" r:id="rId12"/>
    <p:sldId id="723" r:id="rId13"/>
    <p:sldId id="724" r:id="rId14"/>
    <p:sldId id="725" r:id="rId15"/>
    <p:sldId id="726" r:id="rId16"/>
    <p:sldId id="684" r:id="rId17"/>
    <p:sldId id="685" r:id="rId18"/>
    <p:sldId id="701" r:id="rId19"/>
    <p:sldId id="702" r:id="rId20"/>
    <p:sldId id="703" r:id="rId21"/>
    <p:sldId id="704" r:id="rId22"/>
    <p:sldId id="686" r:id="rId23"/>
    <p:sldId id="687" r:id="rId24"/>
    <p:sldId id="688" r:id="rId25"/>
    <p:sldId id="689" r:id="rId26"/>
    <p:sldId id="690" r:id="rId27"/>
    <p:sldId id="720" r:id="rId28"/>
    <p:sldId id="694" r:id="rId29"/>
    <p:sldId id="691" r:id="rId30"/>
    <p:sldId id="719" r:id="rId31"/>
    <p:sldId id="695" r:id="rId32"/>
    <p:sldId id="698" r:id="rId33"/>
    <p:sldId id="699" r:id="rId34"/>
    <p:sldId id="696" r:id="rId35"/>
    <p:sldId id="705" r:id="rId36"/>
    <p:sldId id="706" r:id="rId37"/>
    <p:sldId id="707" r:id="rId38"/>
    <p:sldId id="708" r:id="rId39"/>
    <p:sldId id="709" r:id="rId40"/>
    <p:sldId id="711" r:id="rId41"/>
    <p:sldId id="712" r:id="rId42"/>
    <p:sldId id="713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5451" autoAdjust="0"/>
  </p:normalViewPr>
  <p:slideViewPr>
    <p:cSldViewPr snapToGrid="0">
      <p:cViewPr varScale="1">
        <p:scale>
          <a:sx n="98" d="100"/>
          <a:sy n="98" d="100"/>
        </p:scale>
        <p:origin x="1074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895F03-D21B-46D6-8C34-6C7C02BA0171}" type="datetimeFigureOut">
              <a:rPr lang="en-IN" smtClean="0"/>
              <a:t>06-10-2018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2E0639-1F68-42FD-B431-0F6FAE0C73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4513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Difference b/w Native Apps and Web Apps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E0639-1F68-42FD-B431-0F6FAE0C7360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2367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Show the video before the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E0639-1F68-42FD-B431-0F6FAE0C7360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4972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Dev.to website shows this informative error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E0639-1F68-42FD-B431-0F6FAE0C7360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74043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Usual HTTP request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E0639-1F68-42FD-B431-0F6FAE0C7360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7164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Show service workers custom URL loading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E0639-1F68-42FD-B431-0F6FAE0C7360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888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Mobile users are growing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E0639-1F68-42FD-B431-0F6FAE0C7360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2813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Why mobile first approach is needed?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E0639-1F68-42FD-B431-0F6FAE0C7360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7699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FIRE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E0639-1F68-42FD-B431-0F6FAE0C7360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0208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Next slide is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E0639-1F68-42FD-B431-0F6FAE0C7360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2638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Bounce rate is 20% if your website takes more than 3.3 seconds to load</a:t>
            </a:r>
          </a:p>
          <a:p>
            <a:r>
              <a:rPr lang="en-IN" dirty="0"/>
              <a:t>And if your website takes more than 9.9 secs, the user have already started to leave your site </a:t>
            </a:r>
            <a:r>
              <a:rPr lang="en-IN" dirty="0">
                <a:sym typeface="Wingdings" panose="05000000000000000000" pitchFamily="2" charset="2"/>
              </a:rPr>
              <a:t>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E0639-1F68-42FD-B431-0F6FAE0C7360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073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New form of bookmark, lets say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E0639-1F68-42FD-B431-0F6FAE0C7360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7904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Atomic Scope temporary screen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E0639-1F68-42FD-B431-0F6FAE0C7360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2980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Show demo after GIF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E0639-1F68-42FD-B431-0F6FAE0C7360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6997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6EEF6-4BEB-43F5-AF86-2A42E77B7820}" type="datetimeFigureOut">
              <a:rPr lang="en-IN" smtClean="0"/>
              <a:t>06-10-2018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1BC2D-AC4F-4AF8-BAEF-4CAB4F840F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8522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6EEF6-4BEB-43F5-AF86-2A42E77B7820}" type="datetimeFigureOut">
              <a:rPr lang="en-IN" smtClean="0"/>
              <a:t>06-10-2018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1BC2D-AC4F-4AF8-BAEF-4CAB4F840F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9248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6EEF6-4BEB-43F5-AF86-2A42E77B7820}" type="datetimeFigureOut">
              <a:rPr lang="en-IN" smtClean="0"/>
              <a:t>06-10-2018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1BC2D-AC4F-4AF8-BAEF-4CAB4F840F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0686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6EEF6-4BEB-43F5-AF86-2A42E77B7820}" type="datetimeFigureOut">
              <a:rPr lang="en-IN" smtClean="0"/>
              <a:t>06-10-2018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1BC2D-AC4F-4AF8-BAEF-4CAB4F840FB4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13683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6EEF6-4BEB-43F5-AF86-2A42E77B7820}" type="datetimeFigureOut">
              <a:rPr lang="en-IN" smtClean="0"/>
              <a:t>06-10-2018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1BC2D-AC4F-4AF8-BAEF-4CAB4F840F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01803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6EEF6-4BEB-43F5-AF86-2A42E77B7820}" type="datetimeFigureOut">
              <a:rPr lang="en-IN" smtClean="0"/>
              <a:t>06-10-2018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1BC2D-AC4F-4AF8-BAEF-4CAB4F840F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98655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6EEF6-4BEB-43F5-AF86-2A42E77B7820}" type="datetimeFigureOut">
              <a:rPr lang="en-IN" smtClean="0"/>
              <a:t>06-10-2018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1BC2D-AC4F-4AF8-BAEF-4CAB4F840F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5513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6EEF6-4BEB-43F5-AF86-2A42E77B7820}" type="datetimeFigureOut">
              <a:rPr lang="en-IN" smtClean="0"/>
              <a:t>06-10-2018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1BC2D-AC4F-4AF8-BAEF-4CAB4F840F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53461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6EEF6-4BEB-43F5-AF86-2A42E77B7820}" type="datetimeFigureOut">
              <a:rPr lang="en-IN" smtClean="0"/>
              <a:t>06-10-2018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1BC2D-AC4F-4AF8-BAEF-4CAB4F840F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8480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6EEF6-4BEB-43F5-AF86-2A42E77B7820}" type="datetimeFigureOut">
              <a:rPr lang="en-IN" smtClean="0"/>
              <a:t>06-10-2018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1BC2D-AC4F-4AF8-BAEF-4CAB4F840F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730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6EEF6-4BEB-43F5-AF86-2A42E77B7820}" type="datetimeFigureOut">
              <a:rPr lang="en-IN" smtClean="0"/>
              <a:t>06-10-2018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1BC2D-AC4F-4AF8-BAEF-4CAB4F840F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3455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6EEF6-4BEB-43F5-AF86-2A42E77B7820}" type="datetimeFigureOut">
              <a:rPr lang="en-IN" smtClean="0"/>
              <a:t>06-10-2018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1BC2D-AC4F-4AF8-BAEF-4CAB4F840F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7336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6EEF6-4BEB-43F5-AF86-2A42E77B7820}" type="datetimeFigureOut">
              <a:rPr lang="en-IN" smtClean="0"/>
              <a:t>06-10-2018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1BC2D-AC4F-4AF8-BAEF-4CAB4F840F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0271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6EEF6-4BEB-43F5-AF86-2A42E77B7820}" type="datetimeFigureOut">
              <a:rPr lang="en-IN" smtClean="0"/>
              <a:t>06-10-2018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1BC2D-AC4F-4AF8-BAEF-4CAB4F840F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1745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6EEF6-4BEB-43F5-AF86-2A42E77B7820}" type="datetimeFigureOut">
              <a:rPr lang="en-IN" smtClean="0"/>
              <a:t>06-10-2018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1BC2D-AC4F-4AF8-BAEF-4CAB4F840F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2439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6EEF6-4BEB-43F5-AF86-2A42E77B7820}" type="datetimeFigureOut">
              <a:rPr lang="en-IN" smtClean="0"/>
              <a:t>06-10-2018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1BC2D-AC4F-4AF8-BAEF-4CAB4F840F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0659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6EEF6-4BEB-43F5-AF86-2A42E77B7820}" type="datetimeFigureOut">
              <a:rPr lang="en-IN" smtClean="0"/>
              <a:t>06-10-2018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1BC2D-AC4F-4AF8-BAEF-4CAB4F840F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9168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0D6EEF6-4BEB-43F5-AF86-2A42E77B7820}" type="datetimeFigureOut">
              <a:rPr lang="en-IN" smtClean="0"/>
              <a:t>06-10-2018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1BC2D-AC4F-4AF8-BAEF-4CAB4F840F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61961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room.udacity.com/courses/ud899-in" TargetMode="External"/><Relationship Id="rId2" Type="http://schemas.openxmlformats.org/officeDocument/2006/relationships/hyperlink" Target="https://www.youtube.com/watch?v=z2JgN6Ae-Bo&amp;t=9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C0FE7-6670-4D60-9AFF-11D0A381B8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Progressive Web Apps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DDE89-5D00-4398-A4CE-1B4A798CE4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Pandiyan Murugan</a:t>
            </a:r>
          </a:p>
        </p:txBody>
      </p:sp>
    </p:spTree>
    <p:extLst>
      <p:ext uri="{BB962C8B-B14F-4D97-AF65-F5344CB8AC3E}">
        <p14:creationId xmlns:p14="http://schemas.microsoft.com/office/powerpoint/2010/main" val="3500231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C975F-479A-4384-BE55-AEB9E0517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F24E9E-FA78-4B41-AD6A-BC0C2880DC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365" y="442990"/>
            <a:ext cx="3215270" cy="6430540"/>
          </a:xfrm>
        </p:spPr>
      </p:pic>
    </p:spTree>
    <p:extLst>
      <p:ext uri="{BB962C8B-B14F-4D97-AF65-F5344CB8AC3E}">
        <p14:creationId xmlns:p14="http://schemas.microsoft.com/office/powerpoint/2010/main" val="1302287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3ED4B-F53A-4F6F-BFF6-FA1406542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73F2FA-D35E-4B3E-998F-AF0CB3394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452" y="448816"/>
            <a:ext cx="3204592" cy="6409184"/>
          </a:xfrm>
        </p:spPr>
      </p:pic>
    </p:spTree>
    <p:extLst>
      <p:ext uri="{BB962C8B-B14F-4D97-AF65-F5344CB8AC3E}">
        <p14:creationId xmlns:p14="http://schemas.microsoft.com/office/powerpoint/2010/main" val="1921567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264AD-97F1-43B3-ADC4-CC3EFBDE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473EB4-8ED0-40E5-9CFF-BFB7D3F0ED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679" y="452718"/>
            <a:ext cx="3202641" cy="6405282"/>
          </a:xfrm>
        </p:spPr>
      </p:pic>
    </p:spTree>
    <p:extLst>
      <p:ext uri="{BB962C8B-B14F-4D97-AF65-F5344CB8AC3E}">
        <p14:creationId xmlns:p14="http://schemas.microsoft.com/office/powerpoint/2010/main" val="1846601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A0F28-A339-4B8E-A5A1-04BA3C2CC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0C08D5-985B-435A-AFBC-7DE5BABB3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228" y="452718"/>
            <a:ext cx="3205543" cy="6411086"/>
          </a:xfrm>
        </p:spPr>
      </p:pic>
    </p:spTree>
    <p:extLst>
      <p:ext uri="{BB962C8B-B14F-4D97-AF65-F5344CB8AC3E}">
        <p14:creationId xmlns:p14="http://schemas.microsoft.com/office/powerpoint/2010/main" val="2435584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348BB-A11D-4855-AA6A-9F75349EA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4A7FB9-94F8-4D11-8B11-F6B71036F7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679" y="452718"/>
            <a:ext cx="3202641" cy="6405282"/>
          </a:xfrm>
        </p:spPr>
      </p:pic>
    </p:spTree>
    <p:extLst>
      <p:ext uri="{BB962C8B-B14F-4D97-AF65-F5344CB8AC3E}">
        <p14:creationId xmlns:p14="http://schemas.microsoft.com/office/powerpoint/2010/main" val="4215331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8CCD1-6B7B-483A-9DCE-1D86BB89E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1DC849-0CDF-4954-822E-4D453259E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751" y="447853"/>
            <a:ext cx="3202641" cy="640528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E0C19B-6F72-446E-A56A-2B838C3C5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111" y="452719"/>
            <a:ext cx="3202641" cy="64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765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0" y="1600200"/>
            <a:ext cx="8305800" cy="173278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Load instantly and never show the </a:t>
            </a:r>
            <a:r>
              <a:rPr lang="en-US" dirty="0" err="1"/>
              <a:t>downasaur</a:t>
            </a:r>
            <a:r>
              <a:rPr lang="en-US" dirty="0"/>
              <a:t>, even in uncertain network conditions.</a:t>
            </a:r>
          </a:p>
          <a:p>
            <a:r>
              <a:rPr lang="en-US" dirty="0"/>
              <a:t>When launched from the user’s home screen, service workers enable a Progressive Web App to load instantly, regardless of the network state.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16</a:t>
            </a:fld>
            <a:endParaRPr lang="en-US" altLang="en-US"/>
          </a:p>
        </p:txBody>
      </p:sp>
      <p:pic>
        <p:nvPicPr>
          <p:cNvPr id="2050" name="Picture 2" descr="Image result for chrome dinosaur offl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1" y="2899052"/>
            <a:ext cx="5522905" cy="343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543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mode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Perfect</a:t>
            </a:r>
          </a:p>
          <a:p>
            <a:r>
              <a:rPr lang="en-US" dirty="0"/>
              <a:t>Slow</a:t>
            </a:r>
          </a:p>
          <a:p>
            <a:r>
              <a:rPr lang="en-US" dirty="0"/>
              <a:t>Lie-fi</a:t>
            </a:r>
          </a:p>
          <a:p>
            <a:r>
              <a:rPr lang="en-US" dirty="0"/>
              <a:t>offline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0780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Perfect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1" y="1577064"/>
            <a:ext cx="3837579" cy="479697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7931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Slow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682750"/>
            <a:ext cx="7848600" cy="443445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0353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Native Apps</a:t>
            </a:r>
          </a:p>
          <a:p>
            <a:r>
              <a:rPr lang="en-US" dirty="0"/>
              <a:t>Web Apps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462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Lie Fi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150" y="2083228"/>
            <a:ext cx="6619068" cy="390738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329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238" y="1284762"/>
            <a:ext cx="5269523" cy="526952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6849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Feel like a natural app on the device, with an immersive user experience.</a:t>
            </a:r>
          </a:p>
          <a:p>
            <a:r>
              <a:rPr lang="en-US" dirty="0"/>
              <a:t>Progressive Web Apps are installable and live on the user's </a:t>
            </a:r>
            <a:r>
              <a:rPr lang="en-US" b="1" dirty="0"/>
              <a:t>home screen</a:t>
            </a:r>
            <a:r>
              <a:rPr lang="en-US" dirty="0"/>
              <a:t>, without the need for an app store.</a:t>
            </a:r>
          </a:p>
          <a:p>
            <a:r>
              <a:rPr lang="en-US" dirty="0"/>
              <a:t>They offer an </a:t>
            </a:r>
            <a:r>
              <a:rPr lang="en-US" b="1" dirty="0"/>
              <a:t>immersive full screen </a:t>
            </a:r>
            <a:r>
              <a:rPr lang="en-US" dirty="0"/>
              <a:t>experience with help from a web app manifest file and can even re-engage users with web </a:t>
            </a:r>
            <a:r>
              <a:rPr lang="en-US" b="1" dirty="0"/>
              <a:t>push notifications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14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/>
              <a:t>Why build a Progressive Web App?</a:t>
            </a:r>
            <a:br>
              <a:rPr lang="en-US" b="0" dirty="0"/>
            </a:br>
            <a:br>
              <a:rPr lang="en-US" b="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Building a high-quality Progressive Web App has </a:t>
            </a:r>
          </a:p>
          <a:p>
            <a:pPr lvl="1"/>
            <a:r>
              <a:rPr lang="en-US" dirty="0"/>
              <a:t>incredible benefits</a:t>
            </a:r>
          </a:p>
          <a:p>
            <a:pPr lvl="1"/>
            <a:r>
              <a:rPr lang="en-US" dirty="0"/>
              <a:t>making it easy to delight your users</a:t>
            </a:r>
          </a:p>
          <a:p>
            <a:pPr lvl="1"/>
            <a:r>
              <a:rPr lang="en-US" dirty="0"/>
              <a:t>grow engagement</a:t>
            </a:r>
          </a:p>
          <a:p>
            <a:pPr lvl="1"/>
            <a:r>
              <a:rPr lang="en-US" dirty="0"/>
              <a:t>increase conversions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6262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24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600200"/>
            <a:ext cx="8267502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94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Approaches to PWA-</a:t>
            </a:r>
            <a:r>
              <a:rPr lang="en-US" dirty="0" err="1"/>
              <a:t>ifying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the ground up</a:t>
            </a:r>
          </a:p>
          <a:p>
            <a:r>
              <a:rPr lang="en-US" dirty="0"/>
              <a:t>a simple version</a:t>
            </a:r>
          </a:p>
          <a:p>
            <a:r>
              <a:rPr lang="en-US" dirty="0"/>
              <a:t>a single feature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293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Offline first</a:t>
            </a:r>
          </a:p>
          <a:p>
            <a:r>
              <a:rPr lang="en-US" dirty="0"/>
              <a:t>Service workers</a:t>
            </a:r>
          </a:p>
          <a:p>
            <a:r>
              <a:rPr lang="en-US" dirty="0"/>
              <a:t>Indexed dB and caching</a:t>
            </a:r>
          </a:p>
          <a:p>
            <a:r>
              <a:rPr lang="en-US" dirty="0"/>
              <a:t>Web App Manifest</a:t>
            </a:r>
          </a:p>
          <a:p>
            <a:r>
              <a:rPr lang="en-US" dirty="0"/>
              <a:t>Push notifications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604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C3C1B-8988-4922-BD94-23E4526E1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Demo?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40738-3038-4E0E-A8E5-6AF84FFF6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2209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it! Interesting?</a:t>
            </a:r>
          </a:p>
        </p:txBody>
      </p:sp>
      <p:pic>
        <p:nvPicPr>
          <p:cNvPr id="5" name="Content Placeholder 4" descr="noun_113031_PPTblu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311" y="1521904"/>
            <a:ext cx="4883378" cy="4883378"/>
          </a:xfrm>
          <a:prstGeom prst="rect">
            <a:avLst/>
          </a:prstGeom>
          <a:ln>
            <a:noFill/>
          </a:ln>
          <a:effectLst>
            <a:glow>
              <a:schemeClr val="accent1"/>
            </a:glow>
            <a:outerShdw blurRad="76200" dist="76200" dir="5400000" algn="ctr" rotWithShape="0">
              <a:srgbClr val="000000">
                <a:alpha val="43137"/>
              </a:srgbClr>
            </a:outerShdw>
            <a:reflection endPos="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31750" h="95250"/>
          </a:sp3d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72562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https://www.youtube.com/watch?v=z2JgN6Ae-Bo&amp;t=9s</a:t>
            </a:r>
            <a:endParaRPr lang="en-US" dirty="0"/>
          </a:p>
          <a:p>
            <a:r>
              <a:rPr lang="en-US" dirty="0">
                <a:hlinkClick r:id="rId3"/>
              </a:rPr>
              <a:t>https://classroom.udacity.com/courses/ud899-in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29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A2E90C-6CA1-48D6-AFF4-9E4EB04295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020" y="3110129"/>
            <a:ext cx="3593123" cy="359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16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Users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5" name="Picture 2" descr="Image result for number of global mobile users v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854" y="1447801"/>
            <a:ext cx="7991475" cy="462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07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BE50E-0608-4031-8291-8E11E8A60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6E64A-33E5-4211-B6E4-AB5733051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34921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first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69984" y="1472987"/>
            <a:ext cx="9052032" cy="508928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17576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a request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32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417" y="1328698"/>
            <a:ext cx="8945166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5470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worker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33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1597845"/>
            <a:ext cx="8458200" cy="475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348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worker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34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854" y="1447800"/>
            <a:ext cx="8176946" cy="459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77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35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560444"/>
            <a:ext cx="8105775" cy="455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01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of service worker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2250" y="1524000"/>
            <a:ext cx="8267500" cy="46482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488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Placing the service worker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0016" y="1510748"/>
            <a:ext cx="8131967" cy="4572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5377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 support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4613" y="1999630"/>
            <a:ext cx="7462774" cy="419576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48471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Internet Explorer counts?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524000"/>
            <a:ext cx="8135230" cy="4572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9447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16C85-1D25-4162-A09E-7E974B43F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Mobile vs Desktop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0692F-5328-4465-829F-2221F95F6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C0853D-E40B-488B-86FE-6EF2CD4D4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549" y="1839682"/>
            <a:ext cx="4840065" cy="440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532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40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065" y="1278812"/>
            <a:ext cx="9597574" cy="539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3601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41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785" y="1313046"/>
            <a:ext cx="9706429" cy="545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0190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see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678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Web Apps are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</a:t>
            </a:r>
            <a:r>
              <a:rPr lang="en-US" dirty="0"/>
              <a:t>ast</a:t>
            </a:r>
          </a:p>
          <a:p>
            <a:r>
              <a:rPr lang="en-US" b="1" dirty="0"/>
              <a:t>I</a:t>
            </a:r>
            <a:r>
              <a:rPr lang="en-US" dirty="0"/>
              <a:t>ntegrated</a:t>
            </a:r>
          </a:p>
          <a:p>
            <a:r>
              <a:rPr lang="en-US" b="1" dirty="0"/>
              <a:t>R</a:t>
            </a:r>
            <a:r>
              <a:rPr lang="en-US" dirty="0"/>
              <a:t>eliable</a:t>
            </a:r>
          </a:p>
          <a:p>
            <a:r>
              <a:rPr lang="en-US" sz="2400" b="1" dirty="0"/>
              <a:t>E</a:t>
            </a:r>
            <a:r>
              <a:rPr lang="en-US" dirty="0"/>
              <a:t>ngaging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0218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0" y="1600200"/>
            <a:ext cx="8077200" cy="4648200"/>
          </a:xfrm>
        </p:spPr>
        <p:txBody>
          <a:bodyPr/>
          <a:lstStyle/>
          <a:p>
            <a:r>
              <a:rPr lang="en-US" dirty="0"/>
              <a:t>Respond quickly to user interactions with silky smooth animations and no janky scrolling.</a:t>
            </a:r>
          </a:p>
          <a:p>
            <a:r>
              <a:rPr lang="en-US" dirty="0"/>
              <a:t>So how fast a web app should load a page?</a:t>
            </a:r>
          </a:p>
          <a:p>
            <a:pPr lvl="1"/>
            <a:r>
              <a:rPr lang="en-US" dirty="0"/>
              <a:t>~ &lt; 3 seconds</a:t>
            </a:r>
          </a:p>
          <a:p>
            <a:r>
              <a:rPr lang="en-US" dirty="0"/>
              <a:t>53% of users will abandon a site if it takes longer than 3 seconds to load! And once loaded, users expect them to be fast—no janky scrolling or slow-to-respond interfaces.</a:t>
            </a:r>
          </a:p>
          <a:p>
            <a:r>
              <a:rPr lang="en-US" dirty="0"/>
              <a:t>Now, tell me how fast the websites we are developing/developed is loading?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3459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7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0"/>
            <a:ext cx="85344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59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Experiences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A6B928-FF47-46C2-8C87-7BC622076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C54831-EB60-4799-AC6E-FF1ABDDA5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813" y="1443317"/>
            <a:ext cx="2702859" cy="480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88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D7732B0-A4BF-49D3-8AAE-A5CA38DE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 to home screen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0E9396D-5605-457A-93EA-38874F146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9A9C74-537A-424B-B2D2-38EEDB2AB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34" y="1322959"/>
            <a:ext cx="10910050" cy="492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84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159</TotalTime>
  <Words>461</Words>
  <Application>Microsoft Office PowerPoint</Application>
  <PresentationFormat>Widescreen</PresentationFormat>
  <Paragraphs>129</Paragraphs>
  <Slides>42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Century Gothic</vt:lpstr>
      <vt:lpstr>Wingdings</vt:lpstr>
      <vt:lpstr>Wingdings 3</vt:lpstr>
      <vt:lpstr>Ion</vt:lpstr>
      <vt:lpstr>Progressive Web Apps</vt:lpstr>
      <vt:lpstr>Apps </vt:lpstr>
      <vt:lpstr>Global Users</vt:lpstr>
      <vt:lpstr>Mobile vs Desktop</vt:lpstr>
      <vt:lpstr>Progressive Web Apps are </vt:lpstr>
      <vt:lpstr>Fast</vt:lpstr>
      <vt:lpstr>PowerPoint Presentation</vt:lpstr>
      <vt:lpstr>Integrated Experiences</vt:lpstr>
      <vt:lpstr>Add to home screen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Reliable</vt:lpstr>
      <vt:lpstr>Connection mode</vt:lpstr>
      <vt:lpstr>Perfect</vt:lpstr>
      <vt:lpstr>Slow</vt:lpstr>
      <vt:lpstr>Lie Fi</vt:lpstr>
      <vt:lpstr>Offline</vt:lpstr>
      <vt:lpstr>Engaging</vt:lpstr>
      <vt:lpstr>Why build a Progressive Web App?  </vt:lpstr>
      <vt:lpstr>Example</vt:lpstr>
      <vt:lpstr>Three Approaches to PWA-ifying</vt:lpstr>
      <vt:lpstr>What’s next?</vt:lpstr>
      <vt:lpstr>Demo?</vt:lpstr>
      <vt:lpstr>That’s it! Interesting?</vt:lpstr>
      <vt:lpstr>References</vt:lpstr>
      <vt:lpstr>PowerPoint Presentation</vt:lpstr>
      <vt:lpstr>Offline first</vt:lpstr>
      <vt:lpstr>Make a request</vt:lpstr>
      <vt:lpstr>Service worker</vt:lpstr>
      <vt:lpstr>Service worker</vt:lpstr>
      <vt:lpstr>How it works?</vt:lpstr>
      <vt:lpstr>Scope of service worker</vt:lpstr>
      <vt:lpstr>Placing the service worker</vt:lpstr>
      <vt:lpstr>Browser support</vt:lpstr>
      <vt:lpstr>Is Internet Explorer counts?</vt:lpstr>
      <vt:lpstr>Quiz?</vt:lpstr>
      <vt:lpstr>Answer</vt:lpstr>
      <vt:lpstr>Lets see examples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Progressive Web Apps</dc:title>
  <dc:creator>Pandiyan Murugan</dc:creator>
  <cp:lastModifiedBy>Pandiyan Murugan</cp:lastModifiedBy>
  <cp:revision>12</cp:revision>
  <dcterms:created xsi:type="dcterms:W3CDTF">2018-08-02T05:43:24Z</dcterms:created>
  <dcterms:modified xsi:type="dcterms:W3CDTF">2018-10-05T19:42:59Z</dcterms:modified>
</cp:coreProperties>
</file>